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3" r:id="rId2"/>
    <p:sldId id="854" r:id="rId3"/>
    <p:sldId id="855" r:id="rId4"/>
    <p:sldId id="266" r:id="rId5"/>
    <p:sldId id="856" r:id="rId6"/>
    <p:sldId id="8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2555-E0F9-4795-A18E-1B6705BAE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AE70A-C8ED-4E68-81B8-D2E3EF3F8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F828E-DC33-4018-8897-8C1B8451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6D05-AFE9-486D-A00E-4D7E79A1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CA9E-A7C2-4EF5-A5E7-48592249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62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912A-492E-446C-B3AC-244F3861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E4C04-04FB-4A5B-840E-29CBB3711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C6F0-A91A-411E-8363-0F734C6C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D8B6-142A-4839-A7CA-FB5BD2E5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48DC-BEB8-4C2D-AE16-2A19CBE6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550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047-6DF2-404F-B2CF-04449528A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89EF6-77C3-4923-BD1C-9BCDB7E5F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21671-6F47-4F59-B3FC-6B45925A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9A42-8696-4DAE-B2EB-8740B0FC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6F90F-C2E6-4DF0-8DB8-6F75A3A6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7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8205-77EF-4BB6-B7DE-A7BB0CEE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4780-D6D9-4B24-BD28-A3213601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F7808-199F-4580-960B-B1CE0DCF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304A-C1ED-4822-BAC9-73CB17F9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DB1DD-5686-4E7A-B65B-A16FDF89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24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2638-1F9C-48E7-AE96-2374B68D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7ABB1-79E9-4C9D-B5E5-B042E5106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14707-7780-4B43-A5BE-F590E25C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5783-61F6-4D59-A728-E876C9A3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4BAC-A552-46ED-8245-0D7A6317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46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6475-F738-4EDB-BF0F-9D9BED19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DDF3-1F82-463A-963F-3A1990764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48BFC-2179-4E2E-9EDE-BFCFE923F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7ACA1-855E-4AC0-947F-8F213BC4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40155-8C74-4315-A6C9-D58C816B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95541-F75E-41AD-95D9-B39D89EC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55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54BC-72B1-45CD-B03B-73E3CF1A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EFCB1-589A-46E7-84D4-49092AEA2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048E8-D858-4614-8465-CB4054F84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47A01-1A1F-4A58-8155-245FAA421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C53F9-3FC7-4B31-948F-4B03D9403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0ED0-715E-4F2D-8816-207FA287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268A8-2C86-4A88-8C7C-3587504C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A0293-44EA-4069-A05F-D13E8D88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75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C9D-A214-4B76-ABD4-CC21E204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0862A-EFFE-4742-AF45-601820E7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31D8F-6234-43CA-B7BF-1874A1D8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F4F6C-03B7-42FA-ACE9-A1F640FE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94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F65B9-1909-476B-956F-6AE5B547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C202B-B45C-4942-AFF4-B7D13289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683A1-6357-4BDA-8611-3EA2A500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90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0660-10E2-4EEE-9C1F-8FA28694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B279-1F0A-4722-BEF3-4FA6F5A77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EE547-D4DC-464E-9307-B033D4485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94506-611E-43A3-A45B-56F5494E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63604-ECDD-40F3-9379-196C92CD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EF2B7-35AF-40F1-8250-D1FE4BBF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77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3CD5-6F01-4D5F-B324-73329701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B958D-06E9-41F6-8BAE-C8B87F0FC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A782A-74C3-4AAF-B054-1AAD29EFD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B00C2-9CB7-4036-A20D-CAC33E77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EBB8F-388C-42D5-B5BB-A5E6CC16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2081F-AD05-4886-86C9-F14D933E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63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CF19E-35C1-465E-B09A-B82C7E85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55CF7-2245-4BC3-B820-767535B9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1C4B-D1F0-45E9-BBA1-928972384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7B0F-CABC-4F7E-8731-A3200067A9D0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0B25-725B-4C3A-B0BD-2FF515273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9D03-9105-4CD5-8D03-57A25A75C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78DE-B835-46B7-BA2D-40AE267887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530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27190"/>
              </p:ext>
            </p:extLst>
          </p:nvPr>
        </p:nvGraphicFramePr>
        <p:xfrm>
          <a:off x="3009943" y="1066282"/>
          <a:ext cx="5442857" cy="551274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2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 No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Details/Area of the Play ground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Area: 3,13,934 Sq. Ft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Area: 1,30,680 </a:t>
                      </a:r>
                      <a:r>
                        <a:rPr lang="en-US" sz="1300" b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Sq.Ft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9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of indoor games available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Chess Boards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Caroms Boards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Badminton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90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of outdoor games available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Kabaddi Court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Volleyball Court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Cricket Ground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Kho-Kho Court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Basket Ball Court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 Badminton Rockets 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Hockey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Tennikoit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B06E2A-30D5-BFAE-7BAC-F24532514379}"/>
              </a:ext>
            </a:extLst>
          </p:cNvPr>
          <p:cNvSpPr txBox="1"/>
          <p:nvPr/>
        </p:nvSpPr>
        <p:spPr>
          <a:xfrm>
            <a:off x="3009943" y="205785"/>
            <a:ext cx="5830314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SPORTS</a:t>
            </a:r>
            <a:r>
              <a:rPr lang="en-IN" sz="342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FACILITIES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1CC01813-780F-5FCF-4178-26CFC69A28F9}"/>
              </a:ext>
            </a:extLst>
          </p:cNvPr>
          <p:cNvSpPr/>
          <p:nvPr/>
        </p:nvSpPr>
        <p:spPr>
          <a:xfrm>
            <a:off x="4645007" y="6024983"/>
            <a:ext cx="1920213" cy="4354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Playing Kabaddi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21" y="379962"/>
            <a:ext cx="10973838" cy="521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927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C465D20F-F4FA-24EF-EACA-3404DE1C44EA}"/>
              </a:ext>
            </a:extLst>
          </p:cNvPr>
          <p:cNvSpPr/>
          <p:nvPr/>
        </p:nvSpPr>
        <p:spPr>
          <a:xfrm>
            <a:off x="4807829" y="6060615"/>
            <a:ext cx="2546271" cy="3868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Playing Kho - Kho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28" y="570720"/>
            <a:ext cx="10455474" cy="532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59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60798"/>
              </p:ext>
            </p:extLst>
          </p:nvPr>
        </p:nvGraphicFramePr>
        <p:xfrm>
          <a:off x="2767539" y="493161"/>
          <a:ext cx="5760640" cy="596531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03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 No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3516157976"/>
                  </a:ext>
                </a:extLst>
              </a:tr>
              <a:tr h="34290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Details of Athletics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Javelin throw </a:t>
                      </a:r>
                      <a:endParaRPr lang="en-US" sz="1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3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 throw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shotput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M Track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 row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 row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of fitness equipment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Fitness Machine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Treadmills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536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5410" algn="l"/>
                        </a:tabLs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Fitness Cycles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 Plain Bench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 Dumbbells Rack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 Multi Bench Press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Plain Rods 50MM 3feet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300" b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Plain Rods 50MM 5feet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Plain Rods 50MM 7 feet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Zig-Zag Road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Dumbbell Rubber Set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Plates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95" marR="48695" marT="0" marB="0" anchor="ctr" anchorCtr="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3B248CBE-8464-AD4E-ACCE-47F2A2FF6B0C}"/>
              </a:ext>
            </a:extLst>
          </p:cNvPr>
          <p:cNvSpPr/>
          <p:nvPr/>
        </p:nvSpPr>
        <p:spPr>
          <a:xfrm>
            <a:off x="4780385" y="6103775"/>
            <a:ext cx="1920213" cy="3628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Playing Shuttle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04" y="430244"/>
            <a:ext cx="11207099" cy="52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89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7D6F0A05-3B09-88C6-4A67-1727F380C27F}"/>
              </a:ext>
            </a:extLst>
          </p:cNvPr>
          <p:cNvSpPr/>
          <p:nvPr/>
        </p:nvSpPr>
        <p:spPr>
          <a:xfrm>
            <a:off x="4983404" y="6193971"/>
            <a:ext cx="1920213" cy="3628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Running race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39" y="365449"/>
            <a:ext cx="11193624" cy="55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640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162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naraganti</dc:creator>
  <cp:lastModifiedBy>Qspire</cp:lastModifiedBy>
  <cp:revision>4</cp:revision>
  <dcterms:created xsi:type="dcterms:W3CDTF">2025-06-15T06:31:35Z</dcterms:created>
  <dcterms:modified xsi:type="dcterms:W3CDTF">2026-02-13T12:01:12Z</dcterms:modified>
</cp:coreProperties>
</file>